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3630" y="-30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Kubek termiczny z podwójnymi ściankami ze stali nierdzewnej z recyklingu z plastikiem PP na zewnątrz i pokrywką do picia. Z paskiem RPET do przenoszenia.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150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Elektryczny wiatrak do telefonu komórkowego ze złączem USB-C, wykonany z tworzywa sztucznego TPE.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372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Lunch box wykonany z tworzywa PP z bambusową pokrywką i zapięciem na klamrę,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Wyrusz w podróż po profesjonalnej reklamie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Zabierz swoją markę na przygodę z najnowszymi personalizowanymi akcesoriami podróżnymi! Niezależnie od tego, czy jest to dzień na plaży, wędrówka po pustyni, czy weekendowa ucieczka, Twoje markowe prezenty staną się reklamą podróży.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057429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Izolowany kubek termiczny z podwójnymi ściankami, wykonany ze stali nierdzewnej z recyklingu, z pokrywką z tworzywa ABS.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77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Worek ze ściągaczem RPET z przednią stroną powlekaną PU i kieszenią z przodu zapinaną na suwak. Poliester RPET 600D powlekany PU z charakterystyczną metką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061705"/>
            <a:ext cx="157942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Wykonany na zamówienie, składany papierowy wachlarz z full kolorową grafiką. Cena obejmuje druk cyfrowy po obu stronach. Min. ilość: 100 szt.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7781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7781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328457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289126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308792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230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157</cp:revision>
  <cp:lastPrinted>2020-10-14T10:13:42Z</cp:lastPrinted>
  <dcterms:created xsi:type="dcterms:W3CDTF">2020-04-21T06:52:21Z</dcterms:created>
  <dcterms:modified xsi:type="dcterms:W3CDTF">2025-02-12T09:19:31Z</dcterms:modified>
  <cp:category/>
</cp:coreProperties>
</file>